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1" r:id="rId4"/>
    <p:sldId id="282" r:id="rId5"/>
    <p:sldId id="258" r:id="rId6"/>
    <p:sldId id="283" r:id="rId7"/>
    <p:sldId id="259" r:id="rId8"/>
    <p:sldId id="260" r:id="rId9"/>
    <p:sldId id="263" r:id="rId10"/>
    <p:sldId id="265" r:id="rId11"/>
    <p:sldId id="269" r:id="rId12"/>
    <p:sldId id="267" r:id="rId13"/>
    <p:sldId id="284" r:id="rId14"/>
    <p:sldId id="270" r:id="rId15"/>
    <p:sldId id="278" r:id="rId16"/>
    <p:sldId id="287" r:id="rId17"/>
    <p:sldId id="273" r:id="rId18"/>
    <p:sldId id="279" r:id="rId19"/>
    <p:sldId id="285" r:id="rId20"/>
    <p:sldId id="271" r:id="rId21"/>
    <p:sldId id="280" r:id="rId22"/>
    <p:sldId id="289" r:id="rId23"/>
    <p:sldId id="286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F9161-EBD9-45F8-B40B-C66B89563F0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4EF3-F320-43DE-936B-EC3B82D87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45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3050" y="1500188"/>
            <a:ext cx="7600950" cy="1143000"/>
          </a:xfrm>
        </p:spPr>
        <p:txBody>
          <a:bodyPr>
            <a:normAutofit fontScale="90000"/>
          </a:bodyPr>
          <a:lstStyle/>
          <a:p>
            <a:r>
              <a:rPr lang="uk-UA" sz="10700" dirty="0" smtClean="0"/>
              <a:t/>
            </a:r>
            <a:br>
              <a:rPr lang="uk-UA" sz="10700" dirty="0" smtClean="0"/>
            </a:br>
            <a:r>
              <a:rPr lang="uk-UA" sz="10700" dirty="0" smtClean="0"/>
              <a:t>Практична робота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Заняття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торгівля</a:t>
            </a:r>
            <a:r>
              <a:rPr lang="ru-RU" dirty="0"/>
              <a:t> худобою, </a:t>
            </a:r>
            <a:r>
              <a:rPr lang="ru-RU" dirty="0" err="1"/>
              <a:t>збіжжям</a:t>
            </a:r>
            <a:r>
              <a:rPr lang="ru-RU" dirty="0"/>
              <a:t>, </a:t>
            </a:r>
            <a:r>
              <a:rPr lang="ru-RU" dirty="0" err="1"/>
              <a:t>хутром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рабами,в</a:t>
            </a:r>
            <a:r>
              <a:rPr lang="uk-UA" dirty="0" err="1" smtClean="0"/>
              <a:t>ійна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Влада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Влада царя була спадковою і </a:t>
            </a:r>
            <a:r>
              <a:rPr lang="uk-UA" dirty="0" smtClean="0"/>
              <a:t>обожнювалась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До </a:t>
            </a:r>
            <a:r>
              <a:rPr lang="en-US" dirty="0"/>
              <a:t>IV </a:t>
            </a:r>
            <a:r>
              <a:rPr lang="uk-UA" dirty="0"/>
              <a:t>ст. до н.е. настає розквіт. Це проявляється у спорудженні «царських курганів», що досягали у висоту більше 20 м. В них були поховані царі та їхні дружинники Поховання супроводжувалися похованням убитих жінок або наложниць, слуг (рабів) і коней. Воїнів ховали зі зброєю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Військова</a:t>
            </a:r>
            <a:r>
              <a:rPr lang="ru-RU" dirty="0" smtClean="0"/>
              <a:t> справа</a:t>
            </a:r>
            <a:endParaRPr lang="ru-RU" dirty="0"/>
          </a:p>
        </p:txBody>
      </p:sp>
      <p:pic>
        <p:nvPicPr>
          <p:cNvPr id="47108" name="Picture 4" descr="54"/>
          <p:cNvPicPr>
            <a:picLocks noChangeAspect="1" noChangeArrowheads="1"/>
          </p:cNvPicPr>
          <p:nvPr/>
        </p:nvPicPr>
        <p:blipFill>
          <a:blip r:embed="rId2"/>
          <a:srcRect t="2623"/>
          <a:stretch>
            <a:fillRect/>
          </a:stretch>
        </p:blipFill>
        <p:spPr bwMode="auto">
          <a:xfrm>
            <a:off x="34925" y="1052513"/>
            <a:ext cx="9144000" cy="5364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/>
              <a:t>280-260 </a:t>
            </a:r>
            <a:r>
              <a:rPr lang="ru-RU" dirty="0" err="1"/>
              <a:t>рр</a:t>
            </a:r>
            <a:r>
              <a:rPr lang="ru-RU" dirty="0"/>
              <a:t>. до н. е. держава </a:t>
            </a:r>
            <a:r>
              <a:rPr lang="ru-RU" dirty="0" err="1"/>
              <a:t>скіфів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скоротилася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натиском </a:t>
            </a:r>
            <a:r>
              <a:rPr lang="ru-RU" dirty="0" err="1"/>
              <a:t>споріднених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сарматів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з-за</a:t>
            </a:r>
            <a:r>
              <a:rPr lang="ru-RU" dirty="0"/>
              <a:t> Дону.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err="1" smtClean="0"/>
              <a:t>Скіфське</a:t>
            </a:r>
            <a:r>
              <a:rPr lang="ru-RU" dirty="0" smtClean="0"/>
              <a:t> </a:t>
            </a:r>
            <a:r>
              <a:rPr lang="ru-RU" dirty="0"/>
              <a:t>царство </a:t>
            </a:r>
            <a:r>
              <a:rPr lang="ru-RU" dirty="0" err="1"/>
              <a:t>з</a:t>
            </a:r>
            <a:r>
              <a:rPr lang="ru-RU" dirty="0"/>
              <a:t> центром у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проіснувало</a:t>
            </a:r>
            <a:r>
              <a:rPr lang="ru-RU" dirty="0"/>
              <a:t> до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III ст. н. е.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готами.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err="1" smtClean="0"/>
              <a:t>Скіфи</a:t>
            </a:r>
            <a:r>
              <a:rPr lang="ru-RU" dirty="0" smtClean="0"/>
              <a:t> </a:t>
            </a:r>
            <a:r>
              <a:rPr lang="ru-RU" dirty="0" err="1"/>
              <a:t>розчинилися</a:t>
            </a:r>
            <a:r>
              <a:rPr lang="ru-RU" dirty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племенами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/>
              <a:t>Великого </a:t>
            </a:r>
            <a:r>
              <a:rPr lang="ru-RU" dirty="0" err="1"/>
              <a:t>переселення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72784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Похід  Дарія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u="sng" dirty="0" smtClean="0"/>
              <a:t>Причина похода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i="1" u="sng" dirty="0" err="1" smtClean="0">
                <a:solidFill>
                  <a:srgbClr val="FF0000"/>
                </a:solidFill>
              </a:rPr>
              <a:t>Вигадана</a:t>
            </a:r>
            <a:r>
              <a:rPr lang="ru-RU" i="1" u="sng" dirty="0" smtClean="0">
                <a:solidFill>
                  <a:srgbClr val="FF0000"/>
                </a:solidFill>
              </a:rPr>
              <a:t> причина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давнину</a:t>
            </a:r>
            <a:r>
              <a:rPr lang="ru-RU" dirty="0" smtClean="0"/>
              <a:t> </a:t>
            </a:r>
            <a:r>
              <a:rPr lang="ru-RU" dirty="0" err="1" smtClean="0"/>
              <a:t>розповідали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причиною походу </a:t>
            </a:r>
            <a:r>
              <a:rPr lang="ru-RU" dirty="0" err="1" smtClean="0"/>
              <a:t>перського</a:t>
            </a:r>
            <a:r>
              <a:rPr lang="ru-RU" dirty="0" smtClean="0"/>
              <a:t> царя </a:t>
            </a:r>
            <a:r>
              <a:rPr lang="ru-RU" dirty="0" err="1" smtClean="0"/>
              <a:t>Дарія</a:t>
            </a:r>
            <a:r>
              <a:rPr lang="ru-RU" dirty="0" smtClean="0"/>
              <a:t> на </a:t>
            </a:r>
            <a:r>
              <a:rPr lang="ru-RU" dirty="0" err="1" smtClean="0"/>
              <a:t>Скіфію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помститися</a:t>
            </a:r>
            <a:r>
              <a:rPr lang="ru-RU" dirty="0" smtClean="0"/>
              <a:t> </a:t>
            </a:r>
            <a:r>
              <a:rPr lang="ru-RU" dirty="0" err="1" smtClean="0"/>
              <a:t>скіфам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сміливі</a:t>
            </a:r>
            <a:r>
              <a:rPr lang="ru-RU" dirty="0" smtClean="0"/>
              <a:t> </a:t>
            </a:r>
            <a:r>
              <a:rPr lang="ru-RU" dirty="0" err="1" smtClean="0"/>
              <a:t>набіги</a:t>
            </a:r>
            <a:r>
              <a:rPr lang="ru-RU" dirty="0" smtClean="0"/>
              <a:t>. </a:t>
            </a:r>
            <a:r>
              <a:rPr lang="ru-RU" dirty="0" err="1" smtClean="0"/>
              <a:t>Дійсно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кіммерійці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скіфи</a:t>
            </a:r>
            <a:r>
              <a:rPr lang="ru-RU" dirty="0" smtClean="0"/>
              <a:t> не раз </a:t>
            </a:r>
            <a:r>
              <a:rPr lang="ru-RU" dirty="0" err="1" smtClean="0"/>
              <a:t>вторгалися</a:t>
            </a:r>
            <a:r>
              <a:rPr lang="ru-RU" dirty="0" smtClean="0"/>
              <a:t> в </a:t>
            </a:r>
            <a:r>
              <a:rPr lang="ru-RU" dirty="0" err="1" smtClean="0"/>
              <a:t>Азію</a:t>
            </a:r>
            <a:r>
              <a:rPr lang="ru-RU" dirty="0" smtClean="0"/>
              <a:t>. Все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сталося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за сто </a:t>
            </a:r>
            <a:r>
              <a:rPr lang="ru-RU" dirty="0" err="1" smtClean="0"/>
              <a:t>років</a:t>
            </a:r>
            <a:r>
              <a:rPr lang="ru-RU" dirty="0" smtClean="0"/>
              <a:t> до </a:t>
            </a:r>
            <a:r>
              <a:rPr lang="ru-RU" dirty="0" err="1" smtClean="0"/>
              <a:t>Дарія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i="1" u="sng" dirty="0" err="1" smtClean="0">
                <a:solidFill>
                  <a:srgbClr val="FF0000"/>
                </a:solidFill>
              </a:rPr>
              <a:t>Справжньою</a:t>
            </a:r>
            <a:r>
              <a:rPr lang="ru-RU" i="1" u="sng" dirty="0" smtClean="0">
                <a:solidFill>
                  <a:srgbClr val="FF0000"/>
                </a:solidFill>
              </a:rPr>
              <a:t> причина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розширити</a:t>
            </a:r>
            <a:r>
              <a:rPr lang="ru-RU" dirty="0" smtClean="0"/>
              <a:t> </a:t>
            </a:r>
            <a:r>
              <a:rPr lang="ru-RU" dirty="0" err="1" smtClean="0"/>
              <a:t>Перську</a:t>
            </a:r>
            <a:r>
              <a:rPr lang="ru-RU" dirty="0" smtClean="0"/>
              <a:t> державу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здобутками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закріпити</a:t>
            </a:r>
            <a:r>
              <a:rPr lang="ru-RU" dirty="0" smtClean="0"/>
              <a:t> за нею </a:t>
            </a:r>
            <a:r>
              <a:rPr lang="ru-RU" dirty="0" err="1" smtClean="0"/>
              <a:t>північний</a:t>
            </a:r>
            <a:r>
              <a:rPr lang="ru-RU" dirty="0" smtClean="0"/>
              <a:t> берег Чорного моря.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80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1547813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Дарий </a:t>
            </a:r>
            <a:r>
              <a:rPr lang="en-US" altLang="ru-RU" smtClean="0"/>
              <a:t>I</a:t>
            </a:r>
            <a:endParaRPr lang="ru-RU" altLang="ru-RU" smtClean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524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66967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5" y="144016"/>
            <a:ext cx="228406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7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1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solidFill>
                  <a:srgbClr val="FF0000"/>
                </a:solidFill>
              </a:rPr>
              <a:t>Підготовка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до похода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з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скіфам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/>
              <a:t>розіслав</a:t>
            </a:r>
            <a:r>
              <a:rPr lang="ru-RU" sz="2800" dirty="0" smtClean="0"/>
              <a:t> </a:t>
            </a:r>
            <a:r>
              <a:rPr lang="ru-RU" sz="2800" dirty="0" err="1"/>
              <a:t>всім</a:t>
            </a:r>
            <a:r>
              <a:rPr lang="ru-RU" sz="2800" dirty="0"/>
              <a:t> </a:t>
            </a:r>
            <a:r>
              <a:rPr lang="ru-RU" sz="2800" dirty="0" err="1"/>
              <a:t>підвладним</a:t>
            </a:r>
            <a:r>
              <a:rPr lang="ru-RU" sz="2800" dirty="0"/>
              <a:t> </a:t>
            </a:r>
            <a:r>
              <a:rPr lang="ru-RU" sz="2800" dirty="0" err="1"/>
              <a:t>йому</a:t>
            </a:r>
            <a:r>
              <a:rPr lang="ru-RU" sz="2800" dirty="0"/>
              <a:t> областях </a:t>
            </a:r>
            <a:r>
              <a:rPr lang="ru-RU" sz="2800" dirty="0" err="1"/>
              <a:t>гінців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повелінням</a:t>
            </a:r>
            <a:r>
              <a:rPr lang="ru-RU" sz="2800" dirty="0"/>
              <a:t>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одним </a:t>
            </a:r>
            <a:r>
              <a:rPr lang="ru-RU" sz="2800" dirty="0" err="1"/>
              <a:t>надіслати</a:t>
            </a:r>
            <a:r>
              <a:rPr lang="ru-RU" sz="2800" dirty="0"/>
              <a:t> </a:t>
            </a:r>
            <a:r>
              <a:rPr lang="ru-RU" sz="2800" dirty="0" err="1"/>
              <a:t>піхоту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err="1" smtClean="0"/>
              <a:t>іншим</a:t>
            </a:r>
            <a:r>
              <a:rPr lang="ru-RU" sz="2800" dirty="0" smtClean="0"/>
              <a:t> </a:t>
            </a:r>
            <a:r>
              <a:rPr lang="ru-RU" sz="2800" dirty="0"/>
              <a:t>флот,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err="1" smtClean="0"/>
              <a:t>третім</a:t>
            </a:r>
            <a:r>
              <a:rPr lang="ru-RU" sz="2800" dirty="0" smtClean="0"/>
              <a:t> </a:t>
            </a:r>
            <a:r>
              <a:rPr lang="ru-RU" sz="2800" dirty="0" err="1"/>
              <a:t>приступити</a:t>
            </a:r>
            <a:r>
              <a:rPr lang="ru-RU" sz="2800" dirty="0"/>
              <a:t> до </a:t>
            </a:r>
            <a:r>
              <a:rPr lang="ru-RU" sz="2800" dirty="0" err="1"/>
              <a:t>будівництва</a:t>
            </a:r>
            <a:r>
              <a:rPr lang="ru-RU" sz="2800" dirty="0"/>
              <a:t> мосту через </a:t>
            </a:r>
            <a:r>
              <a:rPr lang="ru-RU" sz="2800" dirty="0" err="1"/>
              <a:t>Боспорський</a:t>
            </a:r>
            <a:r>
              <a:rPr lang="ru-RU" sz="2800" dirty="0"/>
              <a:t> протоку, по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зібрані</a:t>
            </a:r>
            <a:r>
              <a:rPr lang="ru-RU" sz="2800" dirty="0"/>
              <a:t> </a:t>
            </a:r>
            <a:r>
              <a:rPr lang="ru-RU" sz="2800" dirty="0" err="1"/>
              <a:t>Дарієм</a:t>
            </a:r>
            <a:r>
              <a:rPr lang="ru-RU" sz="2800" dirty="0"/>
              <a:t> </a:t>
            </a:r>
            <a:r>
              <a:rPr lang="ru-RU" sz="2800" dirty="0" err="1"/>
              <a:t>війська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перейти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Малої</a:t>
            </a:r>
            <a:r>
              <a:rPr lang="ru-RU" sz="2800" dirty="0"/>
              <a:t> </a:t>
            </a:r>
            <a:r>
              <a:rPr lang="ru-RU" sz="2800" dirty="0" err="1"/>
              <a:t>Азії</a:t>
            </a:r>
            <a:r>
              <a:rPr lang="ru-RU" sz="2800" dirty="0"/>
              <a:t> в </a:t>
            </a:r>
            <a:r>
              <a:rPr lang="ru-RU" sz="2800" dirty="0" err="1"/>
              <a:t>Європу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через </a:t>
            </a:r>
            <a:r>
              <a:rPr lang="ru-RU" sz="2800" dirty="0" err="1"/>
              <a:t>Фракію</a:t>
            </a:r>
            <a:r>
              <a:rPr lang="ru-RU" sz="2800" dirty="0"/>
              <a:t> </a:t>
            </a:r>
            <a:r>
              <a:rPr lang="ru-RU" sz="2800" dirty="0" err="1"/>
              <a:t>рушити</a:t>
            </a:r>
            <a:r>
              <a:rPr lang="ru-RU" sz="2800" dirty="0"/>
              <a:t> на </a:t>
            </a:r>
            <a:r>
              <a:rPr lang="ru-RU" sz="2800" dirty="0" err="1"/>
              <a:t>скіфів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err="1" smtClean="0"/>
              <a:t>Грецькі</a:t>
            </a:r>
            <a:r>
              <a:rPr lang="ru-RU" sz="2800" dirty="0" smtClean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західного</a:t>
            </a:r>
            <a:r>
              <a:rPr lang="ru-RU" sz="2800" dirty="0"/>
              <a:t> </a:t>
            </a:r>
            <a:r>
              <a:rPr lang="ru-RU" sz="2800" dirty="0" err="1"/>
              <a:t>узбережжя</a:t>
            </a:r>
            <a:r>
              <a:rPr lang="ru-RU" sz="2800" dirty="0"/>
              <a:t> </a:t>
            </a:r>
            <a:r>
              <a:rPr lang="ru-RU" sz="2800" dirty="0" err="1"/>
              <a:t>Малої</a:t>
            </a:r>
            <a:r>
              <a:rPr lang="ru-RU" sz="2800" dirty="0"/>
              <a:t> </a:t>
            </a:r>
            <a:r>
              <a:rPr lang="ru-RU" sz="2800" dirty="0" err="1"/>
              <a:t>Азії</a:t>
            </a:r>
            <a:r>
              <a:rPr lang="ru-RU" sz="2800" dirty="0"/>
              <a:t>, </a:t>
            </a:r>
            <a:r>
              <a:rPr lang="ru-RU" sz="2800" dirty="0" err="1"/>
              <a:t>незадовго</a:t>
            </a:r>
            <a:r>
              <a:rPr lang="ru-RU" sz="2800" dirty="0"/>
              <a:t> перед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вимушені</a:t>
            </a:r>
            <a:r>
              <a:rPr lang="ru-RU" sz="2800" dirty="0"/>
              <a:t> </a:t>
            </a:r>
            <a:r>
              <a:rPr lang="ru-RU" sz="2800" dirty="0" err="1"/>
              <a:t>визнати</a:t>
            </a:r>
            <a:r>
              <a:rPr lang="ru-RU" sz="2800" dirty="0"/>
              <a:t> свою </a:t>
            </a:r>
            <a:r>
              <a:rPr lang="ru-RU" sz="2800" dirty="0" err="1"/>
              <a:t>залежність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перського</a:t>
            </a:r>
            <a:r>
              <a:rPr lang="ru-RU" sz="2800" dirty="0"/>
              <a:t> царя наказано </a:t>
            </a:r>
            <a:r>
              <a:rPr lang="ru-RU" sz="2800" dirty="0" err="1"/>
              <a:t>доставити</a:t>
            </a:r>
            <a:r>
              <a:rPr lang="ru-RU" sz="2800" dirty="0"/>
              <a:t> </a:t>
            </a:r>
            <a:r>
              <a:rPr lang="ru-RU" sz="2800" dirty="0" err="1"/>
              <a:t>кораблі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взяти</a:t>
            </a:r>
            <a:r>
              <a:rPr lang="ru-RU" sz="2800" dirty="0"/>
              <a:t> </a:t>
            </a:r>
            <a:r>
              <a:rPr lang="ru-RU" sz="2800" dirty="0" err="1"/>
              <a:t>безпосередню</a:t>
            </a:r>
            <a:r>
              <a:rPr lang="ru-RU" sz="2800" dirty="0"/>
              <a:t> участь у </a:t>
            </a:r>
            <a:r>
              <a:rPr lang="ru-RU" sz="2800" dirty="0" err="1"/>
              <a:t>поході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215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 </a:t>
            </a:r>
            <a:r>
              <a:rPr lang="ru-RU" sz="3600" i="1" u="sng" dirty="0" err="1" smtClean="0">
                <a:solidFill>
                  <a:srgbClr val="FF0000"/>
                </a:solidFill>
              </a:rPr>
              <a:t>Наслідки</a:t>
            </a:r>
            <a:endParaRPr lang="ru-RU" sz="3600" i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через </a:t>
            </a:r>
            <a:r>
              <a:rPr lang="ru-RU" sz="4400" dirty="0" err="1" smtClean="0"/>
              <a:t>Фракію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Західне</a:t>
            </a:r>
            <a:r>
              <a:rPr lang="ru-RU" sz="4400" dirty="0" smtClean="0"/>
              <a:t> </a:t>
            </a:r>
            <a:r>
              <a:rPr lang="ru-RU" sz="4400" dirty="0" err="1" smtClean="0"/>
              <a:t>Причорномор'я</a:t>
            </a:r>
            <a:r>
              <a:rPr lang="ru-RU" sz="4400" dirty="0" smtClean="0"/>
              <a:t> в </a:t>
            </a:r>
            <a:r>
              <a:rPr lang="ru-RU" sz="4400" dirty="0" err="1" smtClean="0"/>
              <a:t>багату</a:t>
            </a:r>
            <a:r>
              <a:rPr lang="ru-RU" sz="4400" dirty="0" smtClean="0"/>
              <a:t> </a:t>
            </a:r>
            <a:r>
              <a:rPr lang="ru-RU" sz="4400" dirty="0" err="1" smtClean="0"/>
              <a:t>хлібом</a:t>
            </a:r>
            <a:r>
              <a:rPr lang="ru-RU" sz="4400" dirty="0" smtClean="0"/>
              <a:t> </a:t>
            </a:r>
            <a:r>
              <a:rPr lang="ru-RU" sz="4400" dirty="0" err="1" smtClean="0"/>
              <a:t>країну</a:t>
            </a:r>
            <a:r>
              <a:rPr lang="ru-RU" sz="4400" dirty="0" smtClean="0"/>
              <a:t> </a:t>
            </a:r>
            <a:r>
              <a:rPr lang="ru-RU" sz="4400" dirty="0" err="1" smtClean="0"/>
              <a:t>скіфів</a:t>
            </a:r>
            <a:r>
              <a:rPr lang="ru-RU" sz="4400" dirty="0" smtClean="0"/>
              <a:t> у </a:t>
            </a:r>
            <a:r>
              <a:rPr lang="ru-RU" sz="4400" dirty="0" err="1" smtClean="0"/>
              <a:t>разі</a:t>
            </a:r>
            <a:r>
              <a:rPr lang="ru-RU" sz="4400" dirty="0" smtClean="0"/>
              <a:t> </a:t>
            </a:r>
            <a:r>
              <a:rPr lang="ru-RU" sz="4400" dirty="0" err="1" smtClean="0"/>
              <a:t>успіху</a:t>
            </a:r>
            <a:r>
              <a:rPr lang="ru-RU" sz="4400" dirty="0" smtClean="0"/>
              <a:t> </a:t>
            </a:r>
            <a:r>
              <a:rPr lang="ru-RU" sz="4400" dirty="0" err="1" smtClean="0"/>
              <a:t>обіцяв</a:t>
            </a:r>
            <a:r>
              <a:rPr lang="ru-RU" sz="4400" dirty="0" smtClean="0"/>
              <a:t> персам </a:t>
            </a:r>
            <a:r>
              <a:rPr lang="ru-RU" sz="4400" dirty="0" err="1" smtClean="0"/>
              <a:t>величезні</a:t>
            </a:r>
            <a:r>
              <a:rPr lang="ru-RU" sz="4400" dirty="0" smtClean="0"/>
              <a:t> </a:t>
            </a:r>
            <a:r>
              <a:rPr lang="ru-RU" sz="4400" dirty="0" err="1" smtClean="0"/>
              <a:t>вигоди</a:t>
            </a:r>
            <a:r>
              <a:rPr lang="ru-RU" sz="4400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В </a:t>
            </a:r>
            <a:r>
              <a:rPr lang="ru-RU" sz="4400" dirty="0" err="1" smtClean="0"/>
              <a:t>успіху</a:t>
            </a:r>
            <a:r>
              <a:rPr lang="ru-RU" sz="4400" dirty="0" smtClean="0"/>
              <a:t> вони не </a:t>
            </a:r>
            <a:r>
              <a:rPr lang="ru-RU" sz="4400" dirty="0" err="1" smtClean="0"/>
              <a:t>сумнівалися</a:t>
            </a:r>
            <a:r>
              <a:rPr lang="ru-RU" sz="4400" dirty="0" smtClean="0"/>
              <a:t>: до </a:t>
            </a:r>
            <a:r>
              <a:rPr lang="ru-RU" sz="4400" dirty="0" err="1" smtClean="0"/>
              <a:t>цього</a:t>
            </a:r>
            <a:r>
              <a:rPr lang="ru-RU" sz="4400" dirty="0" smtClean="0"/>
              <a:t> часу перси не знали </a:t>
            </a:r>
            <a:r>
              <a:rPr lang="ru-RU" sz="4400" dirty="0" err="1" smtClean="0"/>
              <a:t>військових</a:t>
            </a:r>
            <a:r>
              <a:rPr lang="ru-RU" sz="4400" dirty="0" smtClean="0"/>
              <a:t> </a:t>
            </a:r>
            <a:r>
              <a:rPr lang="ru-RU" sz="4400" dirty="0" err="1" smtClean="0"/>
              <a:t>невдач</a:t>
            </a:r>
            <a:r>
              <a:rPr lang="ru-RU" sz="44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/>
              <a:t/>
            </a:r>
            <a:br>
              <a:rPr lang="uk-UA" sz="8000" b="1" dirty="0" smtClean="0"/>
            </a:br>
            <a:r>
              <a:rPr lang="uk-UA" sz="8000" b="1" dirty="0" smtClean="0"/>
              <a:t>Тема. </a:t>
            </a:r>
            <a:br>
              <a:rPr lang="uk-UA" sz="8000" b="1" dirty="0" smtClean="0"/>
            </a:br>
            <a:r>
              <a:rPr lang="uk-UA" sz="6000" b="1" i="1" dirty="0" smtClean="0"/>
              <a:t>Історичні джерела про скіфів </a:t>
            </a:r>
            <a:br>
              <a:rPr lang="uk-UA" sz="6000" b="1" i="1" dirty="0" smtClean="0"/>
            </a:br>
            <a:r>
              <a:rPr lang="uk-UA" sz="6000" b="1" i="1" dirty="0" smtClean="0"/>
              <a:t>Геродот про похід Дарія</a:t>
            </a:r>
            <a:r>
              <a:rPr lang="en-US" sz="6000" b="1" i="1" dirty="0" smtClean="0"/>
              <a:t> I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u="sng" dirty="0" err="1" smtClean="0"/>
              <a:t>Грецькі</a:t>
            </a:r>
            <a:r>
              <a:rPr lang="ru-RU" sz="4000" i="1" u="sng" dirty="0" smtClean="0"/>
              <a:t> </a:t>
            </a:r>
            <a:r>
              <a:rPr lang="ru-RU" sz="4000" i="1" u="sng" dirty="0" err="1" smtClean="0"/>
              <a:t>міста</a:t>
            </a:r>
            <a:r>
              <a:rPr lang="ru-RU" sz="4000" i="1" u="sng" dirty="0" smtClean="0"/>
              <a:t> </a:t>
            </a:r>
            <a:r>
              <a:rPr lang="ru-RU" sz="4000" i="1" u="sng" dirty="0" err="1" smtClean="0"/>
              <a:t>західного</a:t>
            </a:r>
            <a:r>
              <a:rPr lang="ru-RU" sz="4000" i="1" u="sng" dirty="0" smtClean="0"/>
              <a:t> </a:t>
            </a:r>
            <a:r>
              <a:rPr lang="ru-RU" sz="4000" i="1" u="sng" dirty="0" err="1" smtClean="0"/>
              <a:t>узбережжя</a:t>
            </a:r>
            <a:r>
              <a:rPr lang="ru-RU" sz="4000" i="1" u="sng" dirty="0" smtClean="0"/>
              <a:t> </a:t>
            </a:r>
            <a:r>
              <a:rPr lang="ru-RU" sz="4000" i="1" u="sng" dirty="0" err="1" smtClean="0"/>
              <a:t>Малої</a:t>
            </a:r>
            <a:r>
              <a:rPr lang="ru-RU" sz="4000" i="1" u="sng" dirty="0" smtClean="0"/>
              <a:t> </a:t>
            </a:r>
            <a:r>
              <a:rPr lang="ru-RU" sz="4000" i="1" u="sng" dirty="0" err="1" smtClean="0"/>
              <a:t>Азії</a:t>
            </a:r>
            <a:endParaRPr lang="ru-RU" sz="4000" i="1" u="sng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err="1" smtClean="0"/>
              <a:t>незадовго</a:t>
            </a:r>
            <a:r>
              <a:rPr lang="ru-RU" sz="4000" dirty="0" smtClean="0"/>
              <a:t> перед </a:t>
            </a:r>
            <a:r>
              <a:rPr lang="ru-RU" sz="4000" dirty="0" err="1" smtClean="0"/>
              <a:t>тим</a:t>
            </a:r>
            <a:r>
              <a:rPr lang="ru-RU" sz="4000" dirty="0" smtClean="0"/>
              <a:t> </a:t>
            </a:r>
            <a:r>
              <a:rPr lang="ru-RU" sz="4000" dirty="0" err="1" smtClean="0"/>
              <a:t>вимушені</a:t>
            </a:r>
            <a:r>
              <a:rPr lang="ru-RU" sz="4000" dirty="0" smtClean="0"/>
              <a:t> </a:t>
            </a:r>
            <a:r>
              <a:rPr lang="ru-RU" sz="4000" dirty="0" err="1" smtClean="0"/>
              <a:t>визнати</a:t>
            </a:r>
            <a:r>
              <a:rPr lang="ru-RU" sz="4000" dirty="0" smtClean="0"/>
              <a:t> свою </a:t>
            </a:r>
            <a:r>
              <a:rPr lang="ru-RU" sz="4000" dirty="0" err="1" smtClean="0"/>
              <a:t>залежність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перського</a:t>
            </a:r>
            <a:r>
              <a:rPr lang="ru-RU" sz="4000" dirty="0" smtClean="0"/>
              <a:t> царя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наказано </a:t>
            </a:r>
            <a:r>
              <a:rPr lang="ru-RU" sz="4000" dirty="0" err="1" smtClean="0"/>
              <a:t>доставити</a:t>
            </a:r>
            <a:r>
              <a:rPr lang="ru-RU" sz="4000" dirty="0" smtClean="0"/>
              <a:t> </a:t>
            </a:r>
            <a:r>
              <a:rPr lang="ru-RU" sz="4000" dirty="0" err="1" smtClean="0"/>
              <a:t>кораблі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взяти</a:t>
            </a:r>
            <a:r>
              <a:rPr lang="ru-RU" sz="4000" dirty="0" smtClean="0"/>
              <a:t> </a:t>
            </a:r>
            <a:r>
              <a:rPr lang="ru-RU" sz="4000" dirty="0" err="1" smtClean="0"/>
              <a:t>безпосередню</a:t>
            </a:r>
            <a:r>
              <a:rPr lang="ru-RU" sz="4000" dirty="0" smtClean="0"/>
              <a:t> участь у </a:t>
            </a:r>
            <a:r>
              <a:rPr lang="ru-RU" sz="4000" dirty="0" err="1" smtClean="0"/>
              <a:t>поході</a:t>
            </a:r>
            <a:endParaRPr lang="ru-RU" sz="4000" dirty="0" smtClean="0"/>
          </a:p>
          <a:p>
            <a:r>
              <a:rPr lang="uk-UA" sz="4000" i="1" u="sng" smtClean="0">
                <a:solidFill>
                  <a:srgbClr val="FF0000"/>
                </a:solidFill>
              </a:rPr>
              <a:t>Закінчення </a:t>
            </a:r>
            <a:r>
              <a:rPr lang="uk-UA" sz="4000" i="1" u="sng" smtClean="0">
                <a:solidFill>
                  <a:srgbClr val="FF0000"/>
                </a:solidFill>
              </a:rPr>
              <a:t>походу</a:t>
            </a:r>
            <a:endParaRPr lang="uk-UA" sz="4000" i="1" u="sng" dirty="0" smtClean="0">
              <a:solidFill>
                <a:srgbClr val="FF0000"/>
              </a:solidFill>
            </a:endParaRPr>
          </a:p>
          <a:p>
            <a:r>
              <a:rPr lang="uk-UA" sz="4000" dirty="0" smtClean="0"/>
              <a:t>Перемога скіфів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4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-638875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Висновки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знаю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вмію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розумію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724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663"/>
            <a:ext cx="6191250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 </a:t>
            </a:r>
            <a:r>
              <a:rPr lang="ru-RU" dirty="0" err="1" smtClean="0"/>
              <a:t>роботи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285860"/>
            <a:ext cx="8372476" cy="514353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 smtClean="0"/>
              <a:t>розкрити особливості суспільного розвитку племен скіфів у період ранньої залізної доби;      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з’ясувати причини появи майнової та соціальної нерівності, появи найдавніших держав на території України;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розвивати вміння аналізувати, порівнювати, робити висновки, 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будувати структурно-логічні схеми, працювати з історичними текстами;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 формувати стійкий інтерес учнів до вивчення історії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</a:t>
            </a:r>
            <a:r>
              <a:rPr lang="ru-RU" dirty="0" smtClean="0"/>
              <a:t> картою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i="1" u="sng" dirty="0" err="1" smtClean="0"/>
              <a:t>Завдання</a:t>
            </a:r>
            <a:r>
              <a:rPr lang="ru-RU" sz="4000" b="1" i="1" u="sng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err="1" smtClean="0"/>
              <a:t>Найд</a:t>
            </a:r>
            <a:r>
              <a:rPr lang="uk-UA" sz="4000" dirty="0" smtClean="0"/>
              <a:t>і</a:t>
            </a:r>
            <a:r>
              <a:rPr lang="ru-RU" sz="4000" dirty="0" err="1" smtClean="0"/>
              <a:t>ть</a:t>
            </a:r>
            <a:r>
              <a:rPr lang="ru-RU" sz="4000" dirty="0" smtClean="0"/>
              <a:t> де проживали  </a:t>
            </a:r>
            <a:r>
              <a:rPr lang="ru-RU" sz="4000" dirty="0" err="1" smtClean="0"/>
              <a:t>скіфи</a:t>
            </a:r>
            <a:r>
              <a:rPr lang="en-US" sz="4000" dirty="0" smtClean="0"/>
              <a:t>?</a:t>
            </a:r>
            <a:endParaRPr lang="ru-RU" sz="4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err="1" smtClean="0"/>
              <a:t>Позначте</a:t>
            </a:r>
            <a:r>
              <a:rPr lang="ru-RU" sz="4000" dirty="0" smtClean="0"/>
              <a:t> в </a:t>
            </a:r>
            <a:r>
              <a:rPr lang="ru-RU" sz="4000" dirty="0" err="1" smtClean="0"/>
              <a:t>своїй</a:t>
            </a:r>
            <a:r>
              <a:rPr lang="ru-RU" sz="4000" dirty="0" smtClean="0"/>
              <a:t> </a:t>
            </a:r>
            <a:r>
              <a:rPr lang="ru-RU" sz="4000" dirty="0" err="1" smtClean="0"/>
              <a:t>контурній</a:t>
            </a:r>
            <a:r>
              <a:rPr lang="ru-RU" sz="4000" dirty="0" smtClean="0"/>
              <a:t> </a:t>
            </a:r>
            <a:r>
              <a:rPr lang="ru-RU" sz="4000" dirty="0" err="1" smtClean="0"/>
              <a:t>карті</a:t>
            </a:r>
            <a:r>
              <a:rPr lang="ru-RU" sz="4000" dirty="0" smtClean="0"/>
              <a:t> </a:t>
            </a:r>
            <a:r>
              <a:rPr lang="ru-RU" sz="4000" dirty="0" err="1" smtClean="0"/>
              <a:t>межі</a:t>
            </a:r>
            <a:r>
              <a:rPr lang="ru-RU" sz="4000" dirty="0" smtClean="0"/>
              <a:t> </a:t>
            </a:r>
            <a:r>
              <a:rPr lang="ru-RU" sz="4000" dirty="0" err="1" smtClean="0"/>
              <a:t>розселення</a:t>
            </a:r>
            <a:r>
              <a:rPr lang="ru-RU" sz="4000" dirty="0" smtClean="0"/>
              <a:t> народу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1"/>
            <a:ext cx="2592288" cy="26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st_skif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u="sng" dirty="0" smtClean="0"/>
              <a:t>Початок </a:t>
            </a:r>
            <a:r>
              <a:rPr lang="ru-RU" sz="3600" b="1" u="sng" dirty="0" err="1" smtClean="0"/>
              <a:t>історії</a:t>
            </a:r>
            <a:r>
              <a:rPr lang="ru-RU" sz="3600" b="1" u="sng" dirty="0" smtClean="0"/>
              <a:t> </a:t>
            </a:r>
            <a:r>
              <a:rPr lang="ru-RU" sz="3600" b="1" u="sng" dirty="0" err="1" smtClean="0"/>
              <a:t>скіфів</a:t>
            </a:r>
            <a:r>
              <a:rPr lang="ru-RU" sz="3600" b="1" u="sng" dirty="0" smtClean="0"/>
              <a:t> </a:t>
            </a:r>
            <a:r>
              <a:rPr lang="ru-RU" sz="3600" b="1" u="sng" dirty="0" err="1" smtClean="0"/>
              <a:t>і</a:t>
            </a:r>
            <a:r>
              <a:rPr lang="ru-RU" sz="3600" b="1" u="sng" dirty="0" smtClean="0"/>
              <a:t> </a:t>
            </a:r>
            <a:r>
              <a:rPr lang="ru-RU" sz="3600" b="1" u="sng" dirty="0" err="1" smtClean="0"/>
              <a:t>Скіфію</a:t>
            </a:r>
            <a:r>
              <a:rPr lang="ru-RU" sz="3600" b="1" u="sng" dirty="0" smtClean="0"/>
              <a:t> </a:t>
            </a:r>
          </a:p>
          <a:p>
            <a:pPr algn="ctr"/>
            <a:r>
              <a:rPr lang="en-US" sz="3600" dirty="0" smtClean="0"/>
              <a:t>VIII </a:t>
            </a:r>
            <a:r>
              <a:rPr lang="ru-RU" sz="3600" dirty="0" err="1" smtClean="0"/>
              <a:t>століття</a:t>
            </a:r>
            <a:r>
              <a:rPr lang="ru-RU" sz="3600" dirty="0" smtClean="0"/>
              <a:t> до н. е.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b="1" u="sng" dirty="0" err="1" smtClean="0"/>
              <a:t>Скіфи</a:t>
            </a:r>
            <a:r>
              <a:rPr lang="ru-RU" sz="3600" b="1" u="sng" dirty="0" smtClean="0"/>
              <a:t> </a:t>
            </a:r>
            <a:r>
              <a:rPr lang="ru-RU" sz="3600" b="1" u="sng" dirty="0" err="1" smtClean="0"/>
              <a:t>поділялися</a:t>
            </a:r>
            <a:r>
              <a:rPr lang="ru-RU" sz="3600" b="1" u="sng" dirty="0" smtClean="0"/>
              <a:t> на </a:t>
            </a:r>
            <a:r>
              <a:rPr lang="ru-RU" sz="3600" b="1" u="sng" dirty="0" err="1" smtClean="0"/>
              <a:t>кілька</a:t>
            </a:r>
            <a:r>
              <a:rPr lang="ru-RU" sz="3600" b="1" u="sng" dirty="0" smtClean="0"/>
              <a:t> великих племен: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dirty="0" err="1" smtClean="0"/>
              <a:t>царські</a:t>
            </a:r>
            <a:r>
              <a:rPr lang="ru-RU" sz="3600" dirty="0" smtClean="0"/>
              <a:t> </a:t>
            </a:r>
            <a:r>
              <a:rPr lang="ru-RU" sz="3600" dirty="0" err="1" smtClean="0"/>
              <a:t>скіфи</a:t>
            </a:r>
            <a:r>
              <a:rPr lang="ru-RU" sz="36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dirty="0" err="1" smtClean="0"/>
              <a:t>скіфи-кочівники</a:t>
            </a:r>
            <a:endParaRPr lang="ru-RU" sz="36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3600" dirty="0" smtClean="0"/>
              <a:t> </a:t>
            </a:r>
            <a:r>
              <a:rPr lang="ru-RU" sz="3600" dirty="0" err="1" smtClean="0"/>
              <a:t>скіфи-землероби</a:t>
            </a:r>
            <a:r>
              <a:rPr lang="ru-RU" sz="36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dirty="0" err="1" smtClean="0"/>
              <a:t>эллино-скіфи</a:t>
            </a:r>
            <a:r>
              <a:rPr lang="ru-RU" sz="36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600" dirty="0" err="1" smtClean="0"/>
              <a:t>алазони</a:t>
            </a:r>
            <a:r>
              <a:rPr lang="ru-RU" sz="3600" dirty="0" smtClean="0"/>
              <a:t> </a:t>
            </a:r>
          </a:p>
          <a:p>
            <a:pPr marL="742950" indent="-742950" algn="ctr">
              <a:buFont typeface="Wingdings" pitchFamily="2" charset="2"/>
              <a:buChar char="ü"/>
            </a:pPr>
            <a:r>
              <a:rPr lang="ru-RU" sz="3600" dirty="0" err="1" smtClean="0"/>
              <a:t>скіфи-орачі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ytheng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44450"/>
            <a:ext cx="9145588" cy="68087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72780386_2673669_r16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ифы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dir="in"/>
      </p:transition>
    </mc:Choice>
    <mc:Fallback xmlns="">
      <p:transition spd="slow" advClick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457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Практична робота </vt:lpstr>
      <vt:lpstr> Тема.  Історичні джерела про скіфів  Геродот про похід Дарія I  </vt:lpstr>
      <vt:lpstr>Мета роботи</vt:lpstr>
      <vt:lpstr>Робота з картою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Військова справа</vt:lpstr>
      <vt:lpstr>Презентация PowerPoint</vt:lpstr>
      <vt:lpstr>Похід  Дарія</vt:lpstr>
      <vt:lpstr>Презентация PowerPoint</vt:lpstr>
      <vt:lpstr>Дарий 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DEmon Soft,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</dc:title>
  <dc:creator>55</dc:creator>
  <cp:lastModifiedBy>Maksim Kitskaylo</cp:lastModifiedBy>
  <cp:revision>32</cp:revision>
  <dcterms:created xsi:type="dcterms:W3CDTF">2015-11-16T06:00:40Z</dcterms:created>
  <dcterms:modified xsi:type="dcterms:W3CDTF">2016-10-24T13:53:09Z</dcterms:modified>
</cp:coreProperties>
</file>